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8" r:id="rId11"/>
    <p:sldId id="269" r:id="rId12"/>
    <p:sldId id="273" r:id="rId13"/>
    <p:sldId id="270" r:id="rId14"/>
    <p:sldId id="271" r:id="rId15"/>
    <p:sldId id="272" r:id="rId16"/>
    <p:sldId id="274" r:id="rId17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2EE"/>
    <a:srgbClr val="FEE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6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1800" b="0" strike="noStrike" spc="-1">
                <a:solidFill>
                  <a:srgbClr val="000000"/>
                </a:solidFill>
                <a:latin typeface="游ゴシック"/>
              </a:rPr>
              <a:t>スライドを移動するにはクリックします。</a:t>
            </a:r>
            <a:endParaRPr lang="en-US" sz="18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ja-JP" sz="2000" b="0" strike="noStrike" spc="-1">
                <a:latin typeface="Arial"/>
              </a:rPr>
              <a:t>クリックしてノート書式の編集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</a:t>
            </a:r>
            <a:r>
              <a:rPr lang="en-US" sz="1400" b="0" strike="noStrike" spc="-1" dirty="0" err="1">
                <a:latin typeface="Times New Roman"/>
              </a:rPr>
              <a:t>ヘッダ</a:t>
            </a:r>
            <a:r>
              <a:rPr lang="en-US" sz="1400" b="0" strike="noStrike" spc="-1" dirty="0">
                <a:latin typeface="Times New Roman"/>
              </a:rPr>
              <a:t>ー&gt;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&lt;日付/時刻&gt;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&lt;フッター&gt;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ABFA840-7829-48B3-9003-266A0A5CF86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2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717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81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77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41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12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847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84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92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826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473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4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0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sz="4500" b="0" strike="noStrike" spc="-1">
                <a:solidFill>
                  <a:srgbClr val="000000"/>
                </a:solidFill>
                <a:latin typeface="游ゴシック Light"/>
              </a:rPr>
              <a:t>マスター タイトルの書式設定</a:t>
            </a:r>
            <a:endParaRPr lang="en-US" sz="45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24AEA19-5FE1-4AE8-A518-6C957E8E4CEF}" type="datetime1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6/2/2021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71F0C3-7BE1-4B5F-9BF7-420C4C5DB6EC}" type="slidenum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‹#›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100" b="0" strike="noStrike" spc="-1">
                <a:solidFill>
                  <a:srgbClr val="000000"/>
                </a:solidFill>
                <a:latin typeface="游ゴシック"/>
              </a:rPr>
              <a:t>アウトラインテキストの書式を編集するにはクリックします。</a:t>
            </a:r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latin typeface="游ゴシック"/>
              </a:rPr>
              <a:t>2</a:t>
            </a:r>
            <a:r>
              <a:rPr lang="ja-JP" sz="15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500" b="0" strike="noStrike" spc="-1">
              <a:solidFill>
                <a:srgbClr val="000000"/>
              </a:solidFill>
              <a:latin typeface="游ゴシック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3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4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143000" y="1097640"/>
            <a:ext cx="6857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ja-JP" sz="4500" b="1" strike="noStrike" spc="-1">
                <a:solidFill>
                  <a:srgbClr val="000000"/>
                </a:solidFill>
                <a:latin typeface="游ゴシック Light"/>
              </a:rPr>
              <a:t>進捗報告会</a:t>
            </a:r>
            <a:endParaRPr lang="en-US" sz="45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189760" y="3911040"/>
            <a:ext cx="2810880" cy="846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5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永田研究室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游ゴシック"/>
              </a:rPr>
              <a:t>F120613  </a:t>
            </a: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三木康平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, カップ, コーヒ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21F9296-C89F-4CBD-8C11-1991BDFF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100594"/>
            <a:ext cx="3418079" cy="1707757"/>
          </a:xfrm>
          <a:prstGeom prst="rect">
            <a:avLst/>
          </a:prstGeom>
        </p:spPr>
      </p:pic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10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2982F-62E9-4709-BE4A-89398C87D8B1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E93168-0668-4D68-BAAC-DEC7A31C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4336740"/>
            <a:ext cx="3744624" cy="1872312"/>
          </a:xfrm>
          <a:prstGeom prst="rect">
            <a:avLst/>
          </a:prstGeom>
        </p:spPr>
      </p:pic>
      <p:pic>
        <p:nvPicPr>
          <p:cNvPr id="17" name="図 16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B7FE9E4-D320-4860-92D2-DF9B7B1B0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1689204"/>
            <a:ext cx="3744624" cy="1872312"/>
          </a:xfrm>
          <a:prstGeom prst="rect">
            <a:avLst/>
          </a:prstGeom>
        </p:spPr>
      </p:pic>
      <p:pic>
        <p:nvPicPr>
          <p:cNvPr id="11" name="図 10" descr="屋内, 建物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27337A65-4218-47D4-BE94-62A27A9F9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4341282"/>
            <a:ext cx="3744624" cy="1872313"/>
          </a:xfrm>
          <a:prstGeom prst="rect">
            <a:avLst/>
          </a:prstGeom>
        </p:spPr>
      </p:pic>
      <p:pic>
        <p:nvPicPr>
          <p:cNvPr id="4" name="図 3" descr="異なる が含まれている画像&#10;&#10;自動的に生成された説明">
            <a:extLst>
              <a:ext uri="{FF2B5EF4-FFF2-40B4-BE49-F238E27FC236}">
                <a16:creationId xmlns:a16="http://schemas.microsoft.com/office/drawing/2014/main" id="{C4ECCED2-DDC0-4E3E-945E-59CF8257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1693589"/>
            <a:ext cx="3744624" cy="1867927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11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(64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</a:t>
            </a:r>
            <a:r>
              <a:rPr lang="en-US" altLang="ja-JP" sz="2000" dirty="0"/>
              <a:t>1380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56</a:t>
            </a:r>
            <a:r>
              <a:rPr kumimoji="1" lang="en-US" altLang="ja-JP" sz="2000" dirty="0"/>
              <a:t> images 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20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68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90ED05D8-A633-4F37-AE84-BAB0FF65A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6607" r="17856"/>
          <a:stretch/>
        </p:blipFill>
        <p:spPr>
          <a:xfrm>
            <a:off x="4114393" y="3909628"/>
            <a:ext cx="4232933" cy="2570713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05855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4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男, トリック, 若い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01C8A4D9-21AA-455E-914E-4E8201A63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36" y="4102979"/>
            <a:ext cx="3418080" cy="1706474"/>
          </a:xfrm>
          <a:prstGeom prst="rect">
            <a:avLst/>
          </a:prstGeom>
        </p:spPr>
      </p:pic>
      <p:pic>
        <p:nvPicPr>
          <p:cNvPr id="11" name="図 10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91258B81-14F8-49B0-A5D1-90EFB9E39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5" y="4096763"/>
            <a:ext cx="3430531" cy="1712690"/>
          </a:xfrm>
          <a:prstGeom prst="rect">
            <a:avLst/>
          </a:prstGeom>
        </p:spPr>
      </p:pic>
      <p:pic>
        <p:nvPicPr>
          <p:cNvPr id="8" name="図 7" descr="石の壁の落書き&#10;&#10;低い精度で自動的に生成された説明">
            <a:extLst>
              <a:ext uri="{FF2B5EF4-FFF2-40B4-BE49-F238E27FC236}">
                <a16:creationId xmlns:a16="http://schemas.microsoft.com/office/drawing/2014/main" id="{20126F6A-75F4-4397-8A00-CB1354DCA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5" y="1304553"/>
            <a:ext cx="3418079" cy="1706473"/>
          </a:xfrm>
          <a:prstGeom prst="rect">
            <a:avLst/>
          </a:prstGeom>
        </p:spPr>
      </p:pic>
      <p:pic>
        <p:nvPicPr>
          <p:cNvPr id="4" name="図 3" descr="屋外, 男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D6AB40B8-B341-45E2-874D-89A2FC1F6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6" y="1305730"/>
            <a:ext cx="3430531" cy="171269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77529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52282" y="2661804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364079-3FBF-4F08-BDD9-28791B5239FE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628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ピーカーの時計&#10;&#10;低い精度で自動的に生成された説明">
            <a:extLst>
              <a:ext uri="{FF2B5EF4-FFF2-40B4-BE49-F238E27FC236}">
                <a16:creationId xmlns:a16="http://schemas.microsoft.com/office/drawing/2014/main" id="{B808CA93-8EE7-4831-AB1E-CC42FA99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2" y="4336740"/>
            <a:ext cx="3947141" cy="1859033"/>
          </a:xfrm>
          <a:prstGeom prst="rect">
            <a:avLst/>
          </a:prstGeom>
        </p:spPr>
      </p:pic>
      <p:pic>
        <p:nvPicPr>
          <p:cNvPr id="13" name="図 12" descr="屋内, 探す, フロント, 座る が含まれている画像&#10;&#10;自動的に生成された説明">
            <a:extLst>
              <a:ext uri="{FF2B5EF4-FFF2-40B4-BE49-F238E27FC236}">
                <a16:creationId xmlns:a16="http://schemas.microsoft.com/office/drawing/2014/main" id="{0D1A5872-C0DE-4FCD-BB21-95DC4F1F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4" y="1689204"/>
            <a:ext cx="3744624" cy="1859033"/>
          </a:xfrm>
          <a:prstGeom prst="rect">
            <a:avLst/>
          </a:prstGeom>
        </p:spPr>
      </p:pic>
      <p:pic>
        <p:nvPicPr>
          <p:cNvPr id="9" name="図 8" descr="機械の部品&#10;&#10;低い精度で自動的に生成された説明">
            <a:extLst>
              <a:ext uri="{FF2B5EF4-FFF2-40B4-BE49-F238E27FC236}">
                <a16:creationId xmlns:a16="http://schemas.microsoft.com/office/drawing/2014/main" id="{7C8100CD-94B1-45DE-AC80-D66AFC1B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1" y="4336740"/>
            <a:ext cx="3744624" cy="1872312"/>
          </a:xfrm>
          <a:prstGeom prst="rect">
            <a:avLst/>
          </a:prstGeom>
        </p:spPr>
      </p:pic>
      <p:pic>
        <p:nvPicPr>
          <p:cNvPr id="6" name="図 5" descr="機械の部品&#10;&#10;低い精度で自動的に生成された説明">
            <a:extLst>
              <a:ext uri="{FF2B5EF4-FFF2-40B4-BE49-F238E27FC236}">
                <a16:creationId xmlns:a16="http://schemas.microsoft.com/office/drawing/2014/main" id="{C2B235C5-7971-4CD8-9522-7D2554005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9" y="1689205"/>
            <a:ext cx="3744624" cy="18589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(20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(100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100</a:t>
            </a:r>
            <a:r>
              <a:rPr kumimoji="1" lang="en-US" altLang="ja-JP" sz="2000" dirty="0"/>
              <a:t>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(1</a:t>
            </a:r>
            <a:r>
              <a:rPr lang="en-US" altLang="ja-JP" sz="2000" dirty="0"/>
              <a:t>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67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3BC639EE-9290-47C6-AD9C-40D2BF9D2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5028" r="17467"/>
          <a:stretch/>
        </p:blipFill>
        <p:spPr>
          <a:xfrm>
            <a:off x="4114393" y="3876189"/>
            <a:ext cx="4232933" cy="2588039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5941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000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957212" y="106070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15ABA88-2907-466E-8345-6825867C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" y="1909456"/>
            <a:ext cx="3353273" cy="27772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730380" y="106070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FD6B47A-C9D6-45F9-AAA3-AD523A05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5280602"/>
            <a:ext cx="3353273" cy="8890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69C160-4B26-4917-80C3-005B10447082}"/>
              </a:ext>
            </a:extLst>
          </p:cNvPr>
          <p:cNvSpPr txBox="1"/>
          <p:nvPr/>
        </p:nvSpPr>
        <p:spPr>
          <a:xfrm>
            <a:off x="5079981" y="4916762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Anomaly (4 images)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5079981" y="1541129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(96 images)</a:t>
            </a:r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92BC7D-5FF3-44DE-9426-8C4DDB42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1909455"/>
            <a:ext cx="3391817" cy="27773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374065" y="154112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(100 images)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6320B2-BEC9-41A3-B758-6BF8B83B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16" y="1762540"/>
            <a:ext cx="1580089" cy="1580089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760661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5563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374344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pic>
        <p:nvPicPr>
          <p:cNvPr id="14" name="図 13" descr="ブルー, 眺め, 男, 水 が含まれている画像&#10;&#10;自動的に生成された説明">
            <a:extLst>
              <a:ext uri="{FF2B5EF4-FFF2-40B4-BE49-F238E27FC236}">
                <a16:creationId xmlns:a16="http://schemas.microsoft.com/office/drawing/2014/main" id="{06F6DACF-CB46-4D5F-BDFD-05E587D0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6" y="1757159"/>
            <a:ext cx="1578332" cy="1578332"/>
          </a:xfrm>
          <a:prstGeom prst="rect">
            <a:avLst/>
          </a:prstGeom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806573" y="134213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pic>
        <p:nvPicPr>
          <p:cNvPr id="41" name="図 40" descr="グラフ&#10;&#10;自動的に生成された説明">
            <a:extLst>
              <a:ext uri="{FF2B5EF4-FFF2-40B4-BE49-F238E27FC236}">
                <a16:creationId xmlns:a16="http://schemas.microsoft.com/office/drawing/2014/main" id="{477F435A-6755-403C-957A-EC3E8F80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6444" r="19542" b="840"/>
          <a:stretch/>
        </p:blipFill>
        <p:spPr>
          <a:xfrm>
            <a:off x="4250894" y="3947690"/>
            <a:ext cx="4239059" cy="2520122"/>
          </a:xfrm>
          <a:prstGeom prst="rect">
            <a:avLst/>
          </a:prstGeom>
        </p:spPr>
      </p:pic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83224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45" name="右中かっこ 44">
            <a:extLst>
              <a:ext uri="{FF2B5EF4-FFF2-40B4-BE49-F238E27FC236}">
                <a16:creationId xmlns:a16="http://schemas.microsoft.com/office/drawing/2014/main" id="{B28139AC-A2FD-4CCF-84B6-EC8F9C572899}"/>
              </a:ext>
            </a:extLst>
          </p:cNvPr>
          <p:cNvSpPr/>
          <p:nvPr/>
        </p:nvSpPr>
        <p:spPr>
          <a:xfrm flipH="1">
            <a:off x="1068568" y="176254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DB3AB0-0F2E-427C-B8C2-6095DA2597D8}"/>
              </a:ext>
            </a:extLst>
          </p:cNvPr>
          <p:cNvSpPr txBox="1"/>
          <p:nvPr/>
        </p:nvSpPr>
        <p:spPr>
          <a:xfrm rot="16200000">
            <a:off x="652581" y="241564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7EA1D9B-BA84-4256-AED8-2D5C1F4B9F4E}"/>
              </a:ext>
            </a:extLst>
          </p:cNvPr>
          <p:cNvSpPr txBox="1"/>
          <p:nvPr/>
        </p:nvSpPr>
        <p:spPr>
          <a:xfrm>
            <a:off x="1781254" y="354190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2" name="右中かっこ 51">
            <a:extLst>
              <a:ext uri="{FF2B5EF4-FFF2-40B4-BE49-F238E27FC236}">
                <a16:creationId xmlns:a16="http://schemas.microsoft.com/office/drawing/2014/main" id="{1F0FB777-CA16-43FC-8E42-0B11E940B9EF}"/>
              </a:ext>
            </a:extLst>
          </p:cNvPr>
          <p:cNvSpPr/>
          <p:nvPr/>
        </p:nvSpPr>
        <p:spPr>
          <a:xfrm rot="16200000" flipH="1">
            <a:off x="1943698" y="263397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中かっこ 52">
            <a:extLst>
              <a:ext uri="{FF2B5EF4-FFF2-40B4-BE49-F238E27FC236}">
                <a16:creationId xmlns:a16="http://schemas.microsoft.com/office/drawing/2014/main" id="{37DB86C9-6CA8-436E-894E-3347848D4BF0}"/>
              </a:ext>
            </a:extLst>
          </p:cNvPr>
          <p:cNvSpPr/>
          <p:nvPr/>
        </p:nvSpPr>
        <p:spPr>
          <a:xfrm flipH="1">
            <a:off x="6691807" y="1752391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DBDAAB-C444-483F-89B5-AB00C332622C}"/>
              </a:ext>
            </a:extLst>
          </p:cNvPr>
          <p:cNvSpPr txBox="1"/>
          <p:nvPr/>
        </p:nvSpPr>
        <p:spPr>
          <a:xfrm rot="16200000">
            <a:off x="6275820" y="2405498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6FBB3A7-4D0E-4C48-95AD-CB7256240A82}"/>
              </a:ext>
            </a:extLst>
          </p:cNvPr>
          <p:cNvSpPr txBox="1"/>
          <p:nvPr/>
        </p:nvSpPr>
        <p:spPr>
          <a:xfrm>
            <a:off x="7404493" y="353175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23D2D9BE-5F3D-45D9-B7BB-C7D5698C90D3}"/>
              </a:ext>
            </a:extLst>
          </p:cNvPr>
          <p:cNvSpPr/>
          <p:nvPr/>
        </p:nvSpPr>
        <p:spPr>
          <a:xfrm rot="16200000" flipH="1">
            <a:off x="7566937" y="2623828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34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13" name="図 12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4694944-DACE-41E8-8A54-C495EC0C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1303483"/>
            <a:ext cx="3418137" cy="1709068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EB44EEE-8F50-44AB-A1C1-DF2B3009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1295330"/>
            <a:ext cx="3418137" cy="1709069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pic>
        <p:nvPicPr>
          <p:cNvPr id="58" name="図 5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F8E37CD2-F231-49D3-BD17-2D0E528DD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4114800"/>
            <a:ext cx="3418137" cy="1709068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65" name="図 64" descr="スピーカーの一部&#10;&#10;自動的に生成された説明">
            <a:extLst>
              <a:ext uri="{FF2B5EF4-FFF2-40B4-BE49-F238E27FC236}">
                <a16:creationId xmlns:a16="http://schemas.microsoft.com/office/drawing/2014/main" id="{F66B8D83-790D-42E0-B12E-82646439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14800"/>
            <a:ext cx="3418137" cy="1709069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2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B163B8B-36F4-4378-96C2-0E1E57CB556D}"/>
              </a:ext>
            </a:extLst>
          </p:cNvPr>
          <p:cNvSpPr/>
          <p:nvPr/>
        </p:nvSpPr>
        <p:spPr>
          <a:xfrm>
            <a:off x="109728" y="4952139"/>
            <a:ext cx="7380600" cy="1888049"/>
          </a:xfrm>
          <a:prstGeom prst="roundRect">
            <a:avLst>
              <a:gd name="adj" fmla="val 209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B96D7933-2A2E-4C37-B316-08F3EE047887}"/>
              </a:ext>
            </a:extLst>
          </p:cNvPr>
          <p:cNvSpPr/>
          <p:nvPr/>
        </p:nvSpPr>
        <p:spPr>
          <a:xfrm>
            <a:off x="109728" y="1165843"/>
            <a:ext cx="8924544" cy="3430541"/>
          </a:xfrm>
          <a:prstGeom prst="roundRect">
            <a:avLst>
              <a:gd name="adj" fmla="val 20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自動的に生成された説明">
            <a:extLst>
              <a:ext uri="{FF2B5EF4-FFF2-40B4-BE49-F238E27FC236}">
                <a16:creationId xmlns:a16="http://schemas.microsoft.com/office/drawing/2014/main" id="{85D7E3AF-6D76-4B22-A0D0-E963ABFA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4056" r="19553" b="15311"/>
          <a:stretch/>
        </p:blipFill>
        <p:spPr>
          <a:xfrm>
            <a:off x="7291488" y="2471932"/>
            <a:ext cx="1633341" cy="16971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71CB271-366A-4E7A-AE34-05DA76F32C68}"/>
              </a:ext>
            </a:extLst>
          </p:cNvPr>
          <p:cNvGrpSpPr/>
          <p:nvPr/>
        </p:nvGrpSpPr>
        <p:grpSpPr>
          <a:xfrm>
            <a:off x="690228" y="1292629"/>
            <a:ext cx="1834696" cy="3728469"/>
            <a:chOff x="690228" y="1219477"/>
            <a:chExt cx="1834696" cy="37284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90ABE44E-11C2-4673-935D-B3E3F3C3901A}"/>
                </a:ext>
              </a:extLst>
            </p:cNvPr>
            <p:cNvGrpSpPr/>
            <p:nvPr/>
          </p:nvGrpSpPr>
          <p:grpSpPr>
            <a:xfrm>
              <a:off x="690230" y="1219477"/>
              <a:ext cx="1834694" cy="2294248"/>
              <a:chOff x="1689939" y="1449705"/>
              <a:chExt cx="2162177" cy="2703759"/>
            </a:xfrm>
          </p:grpSpPr>
          <p:pic>
            <p:nvPicPr>
              <p:cNvPr id="12" name="図 11" descr="ロゴ&#10;&#10;自動的に生成された説明">
                <a:extLst>
                  <a:ext uri="{FF2B5EF4-FFF2-40B4-BE49-F238E27FC236}">
                    <a16:creationId xmlns:a16="http://schemas.microsoft.com/office/drawing/2014/main" id="{7AC2479F-8785-470A-9360-5FE60EE8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39" y="19912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9" name="図 8" descr="ロゴ&#10;&#10;自動的に生成された説明">
                <a:extLst>
                  <a:ext uri="{FF2B5EF4-FFF2-40B4-BE49-F238E27FC236}">
                    <a16:creationId xmlns:a16="http://schemas.microsoft.com/office/drawing/2014/main" id="{86263531-A2CC-4499-93A3-186F903C1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1" y="1738312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5" name="図 4" descr="ロゴ&#10;&#10;自動的に生成された説明">
                <a:extLst>
                  <a:ext uri="{FF2B5EF4-FFF2-40B4-BE49-F238E27FC236}">
                    <a16:creationId xmlns:a16="http://schemas.microsoft.com/office/drawing/2014/main" id="{C9AB8BF7-AAE7-4EC1-8F89-F1BA72A5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0" y="1449705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ED74016-8866-436C-AD47-E9C41B5B8B31}"/>
                </a:ext>
              </a:extLst>
            </p:cNvPr>
            <p:cNvGrpSpPr/>
            <p:nvPr/>
          </p:nvGrpSpPr>
          <p:grpSpPr>
            <a:xfrm>
              <a:off x="690228" y="2920984"/>
              <a:ext cx="1834694" cy="2026962"/>
              <a:chOff x="1918142" y="3429000"/>
              <a:chExt cx="2162177" cy="2388764"/>
            </a:xfrm>
          </p:grpSpPr>
          <p:pic>
            <p:nvPicPr>
              <p:cNvPr id="16" name="図 15" descr="ロゴ&#10;&#10;自動的に生成された説明">
                <a:extLst>
                  <a:ext uri="{FF2B5EF4-FFF2-40B4-BE49-F238E27FC236}">
                    <a16:creationId xmlns:a16="http://schemas.microsoft.com/office/drawing/2014/main" id="{2B64AAF8-2C85-41E9-A703-83D22394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4" y="36555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14" name="図 13" descr="ブルー, スピーカー, 水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5206A8-D4C9-4B2E-B106-9F247EDC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2" y="3429000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5F5E515-EEEC-4A10-AAF4-D227C96F7E41}"/>
                </a:ext>
              </a:extLst>
            </p:cNvPr>
            <p:cNvSpPr txBox="1"/>
            <p:nvPr/>
          </p:nvSpPr>
          <p:spPr>
            <a:xfrm rot="5400000">
              <a:off x="1407640" y="298478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EF82BFE-416A-4E7F-8496-26A31AB0160A}"/>
              </a:ext>
            </a:extLst>
          </p:cNvPr>
          <p:cNvGrpSpPr/>
          <p:nvPr/>
        </p:nvGrpSpPr>
        <p:grpSpPr>
          <a:xfrm>
            <a:off x="2862389" y="2015491"/>
            <a:ext cx="762296" cy="2312189"/>
            <a:chOff x="2862389" y="1942339"/>
            <a:chExt cx="762296" cy="231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/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/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2621" r="-7767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/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12621" r="-7767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F2A6FCA-FEBA-46F2-8F22-BFBD4E31516D}"/>
                </a:ext>
              </a:extLst>
            </p:cNvPr>
            <p:cNvSpPr txBox="1"/>
            <p:nvPr/>
          </p:nvSpPr>
          <p:spPr>
            <a:xfrm rot="5400000">
              <a:off x="3034780" y="298533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/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/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3725" r="-8824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D69E0405-3E44-4A78-957F-B24FC9281227}"/>
              </a:ext>
            </a:extLst>
          </p:cNvPr>
          <p:cNvSpPr/>
          <p:nvPr/>
        </p:nvSpPr>
        <p:spPr>
          <a:xfrm rot="21051892" flipV="1">
            <a:off x="4693718" y="2982469"/>
            <a:ext cx="1829660" cy="676097"/>
          </a:xfrm>
          <a:prstGeom prst="parallelogram">
            <a:avLst>
              <a:gd name="adj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838438F-B8BA-4891-8494-548810B06C41}"/>
              </a:ext>
            </a:extLst>
          </p:cNvPr>
          <p:cNvSpPr/>
          <p:nvPr/>
        </p:nvSpPr>
        <p:spPr>
          <a:xfrm>
            <a:off x="3744286" y="1836349"/>
            <a:ext cx="343029" cy="2491332"/>
          </a:xfrm>
          <a:prstGeom prst="rightBrace">
            <a:avLst>
              <a:gd name="adj1" fmla="val 8333"/>
              <a:gd name="adj2" fmla="val 5440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A59D9E-30D8-4095-896B-8339328FA56E}"/>
              </a:ext>
            </a:extLst>
          </p:cNvPr>
          <p:cNvCxnSpPr>
            <a:cxnSpLocks/>
          </p:cNvCxnSpPr>
          <p:nvPr/>
        </p:nvCxnSpPr>
        <p:spPr>
          <a:xfrm>
            <a:off x="4045912" y="3194567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/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B553515-4A19-4695-A881-0271C0543AA3}"/>
              </a:ext>
            </a:extLst>
          </p:cNvPr>
          <p:cNvCxnSpPr>
            <a:cxnSpLocks/>
          </p:cNvCxnSpPr>
          <p:nvPr/>
        </p:nvCxnSpPr>
        <p:spPr>
          <a:xfrm>
            <a:off x="6741421" y="3339689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/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𝑇𝑜𝑟𝑎𝑙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blipFill>
                <a:blip r:embed="rId15"/>
                <a:stretch>
                  <a:fillRect l="-3019" r="-452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1E31993-5A87-4BD1-9FF2-A93FF1D548D4}"/>
              </a:ext>
            </a:extLst>
          </p:cNvPr>
          <p:cNvCxnSpPr/>
          <p:nvPr/>
        </p:nvCxnSpPr>
        <p:spPr>
          <a:xfrm>
            <a:off x="4815237" y="3799521"/>
            <a:ext cx="16164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C871B1C-463A-40BB-A46B-71198852C3E1}"/>
              </a:ext>
            </a:extLst>
          </p:cNvPr>
          <p:cNvSpPr txBox="1"/>
          <p:nvPr/>
        </p:nvSpPr>
        <p:spPr>
          <a:xfrm>
            <a:off x="114168" y="947464"/>
            <a:ext cx="306000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Template image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3D6A82D-5F2A-47A4-94B4-3554264CFC19}"/>
              </a:ext>
            </a:extLst>
          </p:cNvPr>
          <p:cNvSpPr txBox="1"/>
          <p:nvPr/>
        </p:nvSpPr>
        <p:spPr>
          <a:xfrm>
            <a:off x="456834" y="1410741"/>
            <a:ext cx="3081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Training Dataset (normal)</a:t>
            </a:r>
            <a:endParaRPr kumimoji="1" lang="ja-JP" altLang="en-US" sz="20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F835F8E-99F4-4E78-B10E-F775063558B2}"/>
              </a:ext>
            </a:extLst>
          </p:cNvPr>
          <p:cNvSpPr txBox="1"/>
          <p:nvPr/>
        </p:nvSpPr>
        <p:spPr>
          <a:xfrm>
            <a:off x="7110705" y="2169379"/>
            <a:ext cx="199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Template image</a:t>
            </a:r>
            <a:endParaRPr kumimoji="1" lang="ja-JP" altLang="en-US" sz="2000" dirty="0"/>
          </a:p>
        </p:txBody>
      </p:sp>
      <p:pic>
        <p:nvPicPr>
          <p:cNvPr id="73" name="図 72" descr="黒い背景と白い文字&#10;&#10;自動的に生成された説明">
            <a:extLst>
              <a:ext uri="{FF2B5EF4-FFF2-40B4-BE49-F238E27FC236}">
                <a16:creationId xmlns:a16="http://schemas.microsoft.com/office/drawing/2014/main" id="{252E5B69-748A-4087-8F3F-B65BBEB1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8167" r="19554" b="17067"/>
          <a:stretch/>
        </p:blipFill>
        <p:spPr>
          <a:xfrm>
            <a:off x="711994" y="5229532"/>
            <a:ext cx="1581694" cy="1573699"/>
          </a:xfrm>
          <a:prstGeom prst="rect">
            <a:avLst/>
          </a:prstGeom>
        </p:spPr>
      </p:pic>
      <p:pic>
        <p:nvPicPr>
          <p:cNvPr id="46" name="図 45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9D1A76B4-59BF-4153-B8A2-F0EDAA787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44" y="5229532"/>
            <a:ext cx="1524141" cy="15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/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/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D28E709A-DF17-4845-97F4-F8E1D7B8B2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0"/>
          <a:stretch/>
        </p:blipFill>
        <p:spPr>
          <a:xfrm>
            <a:off x="5836320" y="5229532"/>
            <a:ext cx="1504638" cy="1524141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BC9E127-D82F-4A87-BA34-BAD11115EEEC}"/>
              </a:ext>
            </a:extLst>
          </p:cNvPr>
          <p:cNvSpPr txBox="1"/>
          <p:nvPr/>
        </p:nvSpPr>
        <p:spPr>
          <a:xfrm>
            <a:off x="114168" y="4719695"/>
            <a:ext cx="211628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r>
              <a:rPr lang="en-US" altLang="ja-JP" sz="2400" dirty="0"/>
              <a:t>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88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スピーカーの一部&#10;&#10;自動的に生成された説明">
            <a:extLst>
              <a:ext uri="{FF2B5EF4-FFF2-40B4-BE49-F238E27FC236}">
                <a16:creationId xmlns:a16="http://schemas.microsoft.com/office/drawing/2014/main" id="{1BAD1C89-059C-4A25-9E67-78693033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24578"/>
            <a:ext cx="3418137" cy="1709069"/>
          </a:xfrm>
          <a:prstGeom prst="rect">
            <a:avLst/>
          </a:prstGeom>
        </p:spPr>
      </p:pic>
      <p:pic>
        <p:nvPicPr>
          <p:cNvPr id="8" name="図 7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2F309114-3566-42C2-9832-9D13C77A6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4124579"/>
            <a:ext cx="3418137" cy="1709069"/>
          </a:xfrm>
          <a:prstGeom prst="rect">
            <a:avLst/>
          </a:prstGeom>
        </p:spPr>
      </p:pic>
      <p:pic>
        <p:nvPicPr>
          <p:cNvPr id="6" name="図 5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9171198-4403-437B-9D49-37ADD867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9" y="1295329"/>
            <a:ext cx="3412956" cy="1706479"/>
          </a:xfrm>
          <a:prstGeom prst="rect">
            <a:avLst/>
          </a:prstGeom>
        </p:spPr>
      </p:pic>
      <p:pic>
        <p:nvPicPr>
          <p:cNvPr id="4" name="図 3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89E223CC-CAAF-489B-A900-175A66725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1303483"/>
            <a:ext cx="3418137" cy="1709069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11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ok_front</a:t>
            </a:r>
            <a:r>
              <a:rPr kumimoji="1" lang="en-US" altLang="ja-JP" sz="2000" dirty="0"/>
              <a:t> (262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ok_front</a:t>
            </a:r>
            <a:r>
              <a:rPr kumimoji="1" lang="en-US" altLang="ja-JP" sz="2000" dirty="0"/>
              <a:t> (2875 images)</a:t>
            </a:r>
            <a:endParaRPr kumimoji="1" lang="ja-JP" altLang="en-US" sz="2000" dirty="0"/>
          </a:p>
        </p:txBody>
      </p:sp>
      <p:pic>
        <p:nvPicPr>
          <p:cNvPr id="5" name="図 4" descr="電子機器, スピーカー, プロジェクター が含まれている画像&#10;&#10;自動的に生成された説明">
            <a:extLst>
              <a:ext uri="{FF2B5EF4-FFF2-40B4-BE49-F238E27FC236}">
                <a16:creationId xmlns:a16="http://schemas.microsoft.com/office/drawing/2014/main" id="{6A435246-9CF8-4F76-AE04-B7E5ADDB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1693589"/>
            <a:ext cx="3487899" cy="186792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(3758 images)</a:t>
            </a:r>
            <a:endParaRPr kumimoji="1" lang="ja-JP" altLang="en-US" sz="2000" dirty="0"/>
          </a:p>
        </p:txBody>
      </p:sp>
      <p:pic>
        <p:nvPicPr>
          <p:cNvPr id="10" name="図 9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F10D20A3-8AB8-40C1-BA83-339811063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4361736"/>
            <a:ext cx="3391817" cy="1823901"/>
          </a:xfrm>
          <a:prstGeom prst="rect">
            <a:avLst/>
          </a:prstGeom>
        </p:spPr>
      </p:pic>
      <p:pic>
        <p:nvPicPr>
          <p:cNvPr id="16" name="図 15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B084544-E78F-43CB-BB9D-ED0328392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1712349"/>
            <a:ext cx="3487899" cy="187556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(453 images)</a:t>
            </a:r>
            <a:endParaRPr kumimoji="1" lang="ja-JP" altLang="en-US" sz="2000" dirty="0"/>
          </a:p>
        </p:txBody>
      </p:sp>
      <p:pic>
        <p:nvPicPr>
          <p:cNvPr id="18" name="図 17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EBFEB6DC-1A9E-40CA-B504-A4339910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4370382"/>
            <a:ext cx="3391817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&#10;&#10;低い精度で自動的に生成された説明">
            <a:extLst>
              <a:ext uri="{FF2B5EF4-FFF2-40B4-BE49-F238E27FC236}">
                <a16:creationId xmlns:a16="http://schemas.microsoft.com/office/drawing/2014/main" id="{1682E84E-1779-4E6A-A646-BB487680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5425" r="17500"/>
          <a:stretch/>
        </p:blipFill>
        <p:spPr>
          <a:xfrm>
            <a:off x="4112147" y="3919400"/>
            <a:ext cx="4235179" cy="2602345"/>
          </a:xfrm>
          <a:prstGeom prst="rect">
            <a:avLst/>
          </a:prstGeom>
        </p:spPr>
      </p:pic>
      <p:pic>
        <p:nvPicPr>
          <p:cNvPr id="8" name="図 7" descr="カメラ が含まれている画像&#10;&#10;自動的に生成された説明">
            <a:extLst>
              <a:ext uri="{FF2B5EF4-FFF2-40B4-BE49-F238E27FC236}">
                <a16:creationId xmlns:a16="http://schemas.microsoft.com/office/drawing/2014/main" id="{2F5B8E36-3A43-45CB-87A2-6A5A0D03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84" y="1806175"/>
            <a:ext cx="1592551" cy="1578332"/>
          </a:xfrm>
          <a:prstGeom prst="rect">
            <a:avLst/>
          </a:prstGeom>
        </p:spPr>
      </p:pic>
      <p:pic>
        <p:nvPicPr>
          <p:cNvPr id="4" name="図 3" descr="電子機器, カメラ, 座る が含まれている画像&#10;&#10;自動的に生成された説明">
            <a:extLst>
              <a:ext uri="{FF2B5EF4-FFF2-40B4-BE49-F238E27FC236}">
                <a16:creationId xmlns:a16="http://schemas.microsoft.com/office/drawing/2014/main" id="{4B7CC2BB-6CFF-4615-A717-D8C0E0AE8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1" y="1796786"/>
            <a:ext cx="1592552" cy="1578332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8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71449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7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11" name="図 10" descr="皿の上に置かれたカメラ&#10;&#10;低い精度で自動的に生成された説明">
            <a:extLst>
              <a:ext uri="{FF2B5EF4-FFF2-40B4-BE49-F238E27FC236}">
                <a16:creationId xmlns:a16="http://schemas.microsoft.com/office/drawing/2014/main" id="{7C60A6B3-78BE-4DE6-861C-4922B480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4100595"/>
            <a:ext cx="3426179" cy="1711081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9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61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10038</TotalTime>
  <Words>493</Words>
  <Application>Microsoft Office PowerPoint</Application>
  <PresentationFormat>画面に合わせる (4:3)</PresentationFormat>
  <Paragraphs>235</Paragraphs>
  <Slides>16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4" baseType="lpstr">
      <vt:lpstr>游ゴシック</vt:lpstr>
      <vt:lpstr>游ゴシック Light</vt:lpstr>
      <vt:lpstr>Arial</vt:lpstr>
      <vt:lpstr>Cambria Math</vt:lpstr>
      <vt:lpstr>Symbol</vt:lpstr>
      <vt:lpstr>Times New Roman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subject/>
  <dc:creator>f116056</dc:creator>
  <dc:description/>
  <cp:lastModifiedBy>f120613</cp:lastModifiedBy>
  <cp:revision>570</cp:revision>
  <dcterms:created xsi:type="dcterms:W3CDTF">2019-11-07T22:06:24Z</dcterms:created>
  <dcterms:modified xsi:type="dcterms:W3CDTF">2021-06-02T01:34:01Z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画面に合わせる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